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6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B69E"/>
    <a:srgbClr val="DBB1DD"/>
    <a:srgbClr val="BFE497"/>
    <a:srgbClr val="D9AED8"/>
    <a:srgbClr val="FF8080"/>
    <a:srgbClr val="128AFF"/>
    <a:srgbClr val="7A89FD"/>
    <a:srgbClr val="FBF616"/>
    <a:srgbClr val="D0D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81954" autoAdjust="0"/>
  </p:normalViewPr>
  <p:slideViewPr>
    <p:cSldViewPr snapToGrid="0">
      <p:cViewPr varScale="1">
        <p:scale>
          <a:sx n="90" d="100"/>
          <a:sy n="90" d="100"/>
        </p:scale>
        <p:origin x="816" y="10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F4286-9700-4661-8C3D-D2444EBD8CCB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63687-37B3-47DA-A010-02D65D9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2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 the first session we’ll talk about the four basic soldering tasks we’ll be addressing, a lot about the tools needed to solder successfully, and how much you should spend on them, the types of components you’ll be soldering.  </a:t>
            </a:r>
          </a:p>
          <a:p>
            <a:r>
              <a:rPr lang="en-CA" dirty="0"/>
              <a:t>There will be a bit of a break between the first and subsequent sessions to provide every one an opportunity to acquire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263687-37B3-47DA-A010-02D65D9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722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2574" y="4019743"/>
            <a:ext cx="9621328" cy="861712"/>
          </a:xfrm>
        </p:spPr>
        <p:txBody>
          <a:bodyPr anchor="b">
            <a:noAutofit/>
          </a:bodyPr>
          <a:lstStyle>
            <a:lvl1pPr algn="ctr">
              <a:defRPr sz="6000" b="1" i="1">
                <a:ln w="25400">
                  <a:noFill/>
                </a:ln>
                <a:solidFill>
                  <a:srgbClr val="FBF616"/>
                </a:solidFill>
                <a:effectLst>
                  <a:outerShdw blurRad="101600" dist="63500" dir="2700000" algn="tl" rotWithShape="0">
                    <a:schemeClr val="tx1">
                      <a:alpha val="37000"/>
                    </a:schemeClr>
                  </a:outerShdw>
                </a:effectLst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74" y="5024438"/>
            <a:ext cx="7150340" cy="665162"/>
          </a:xfrm>
        </p:spPr>
        <p:txBody>
          <a:bodyPr>
            <a:normAutofit/>
          </a:bodyPr>
          <a:lstStyle>
            <a:lvl1pPr marL="0" indent="0" algn="ctr">
              <a:buNone/>
              <a:defRPr sz="3600" b="0" i="1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6394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8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05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142" y="134471"/>
            <a:ext cx="10515600" cy="77993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41" y="1027134"/>
            <a:ext cx="11658601" cy="50922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Soldering Stuff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70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036" y="138234"/>
            <a:ext cx="10515600" cy="776166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4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1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6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6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141" y="1056004"/>
            <a:ext cx="11658601" cy="5063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Oct25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Soldering Stuff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24458" y="6356350"/>
            <a:ext cx="729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fld id="{D9A46AE1-CA72-4A2A-852C-7BD50D45D0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141" y="158215"/>
            <a:ext cx="10515600" cy="756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13" descr="SolderingTips">
            <a:extLst>
              <a:ext uri="{FF2B5EF4-FFF2-40B4-BE49-F238E27FC236}">
                <a16:creationId xmlns:a16="http://schemas.microsoft.com/office/drawing/2014/main" id="{929C0038-5102-4986-8076-74561AC708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459" y="102809"/>
            <a:ext cx="914400" cy="838200"/>
          </a:xfrm>
          <a:prstGeom prst="rect">
            <a:avLst/>
          </a:prstGeom>
          <a:noFill/>
          <a:effectLst>
            <a:outerShdw dist="89803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19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b="1" i="1" kern="1200" dirty="0" smtClean="0">
          <a:ln w="25400">
            <a:noFill/>
          </a:ln>
          <a:solidFill>
            <a:srgbClr val="FBF616"/>
          </a:solidFill>
          <a:effectLst>
            <a:outerShdw blurRad="101600" dist="63500" dir="2700000" algn="tl" rotWithShape="0">
              <a:schemeClr val="tx1">
                <a:alpha val="37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lang="en-US" sz="2600" b="1" i="1" kern="1200" dirty="0" smtClean="0">
          <a:ln w="25400">
            <a:noFill/>
          </a:ln>
          <a:solidFill>
            <a:srgbClr val="FBF61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60000"/>
        <a:buFont typeface="Century Gothic" panose="020B0502020202020204" pitchFamily="34" charset="0"/>
        <a:buChar char="►"/>
        <a:defRPr sz="2200" i="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 Light" panose="020F0302020204030204" pitchFamily="34" charset="0"/>
        <a:buChar char="•"/>
        <a:defRPr sz="2000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―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430" y="2796998"/>
            <a:ext cx="10712146" cy="861712"/>
          </a:xfrm>
        </p:spPr>
        <p:txBody>
          <a:bodyPr/>
          <a:lstStyle/>
          <a:p>
            <a:r>
              <a:rPr lang="en-CA" dirty="0"/>
              <a:t>About Soldering </a:t>
            </a:r>
            <a:br>
              <a:rPr lang="en-CA" dirty="0"/>
            </a:br>
            <a:r>
              <a:rPr lang="en-CA" sz="4800" dirty="0"/>
              <a:t>with a focus on Antenna related stuff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74" y="5024438"/>
            <a:ext cx="3484032" cy="665162"/>
          </a:xfrm>
        </p:spPr>
        <p:txBody>
          <a:bodyPr/>
          <a:lstStyle/>
          <a:p>
            <a:r>
              <a:rPr lang="en-CA" dirty="0"/>
              <a:t>VE3CZO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7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Soldering… Sessions Overview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Soldering Stuff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46AE1-CA72-4A2A-852C-7BD50D45D0D5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257" y="914400"/>
            <a:ext cx="9998910" cy="544194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course will consist of three sessions</a:t>
            </a:r>
          </a:p>
          <a:p>
            <a:r>
              <a:rPr lang="en-US" dirty="0"/>
              <a:t>Session one will cover</a:t>
            </a:r>
          </a:p>
          <a:p>
            <a:pPr lvl="1"/>
            <a:r>
              <a:rPr lang="en-US" dirty="0"/>
              <a:t>Tools of the trade and consumables you’re going to need</a:t>
            </a:r>
          </a:p>
          <a:p>
            <a:pPr lvl="1"/>
            <a:r>
              <a:rPr lang="en-US" dirty="0"/>
              <a:t>Suggestions on how much you should spend on tools</a:t>
            </a:r>
          </a:p>
          <a:p>
            <a:pPr lvl="1"/>
            <a:endParaRPr lang="en-US" dirty="0"/>
          </a:p>
          <a:p>
            <a:r>
              <a:rPr lang="en-US" dirty="0"/>
              <a:t>Then a break so that participants have a chance to purchase items</a:t>
            </a:r>
          </a:p>
          <a:p>
            <a:endParaRPr lang="en-US" dirty="0"/>
          </a:p>
          <a:p>
            <a:r>
              <a:rPr lang="en-US" dirty="0"/>
              <a:t>Session two – solder and water proof larger gage wires together</a:t>
            </a:r>
          </a:p>
          <a:p>
            <a:pPr lvl="1"/>
            <a:r>
              <a:rPr lang="en-US" dirty="0"/>
              <a:t>18 and 14 gage wire</a:t>
            </a:r>
          </a:p>
          <a:p>
            <a:pPr lvl="1"/>
            <a:r>
              <a:rPr lang="en-US" dirty="0"/>
              <a:t>Detail various types of joints</a:t>
            </a:r>
          </a:p>
          <a:p>
            <a:pPr lvl="1"/>
            <a:r>
              <a:rPr lang="en-US" dirty="0"/>
              <a:t>Weatherproof joints</a:t>
            </a:r>
          </a:p>
          <a:p>
            <a:pPr lvl="1"/>
            <a:r>
              <a:rPr lang="en-US" dirty="0"/>
              <a:t>Jigs and vices to ease construction</a:t>
            </a:r>
          </a:p>
          <a:p>
            <a:pPr lvl="1"/>
            <a:r>
              <a:rPr lang="en-US" dirty="0"/>
              <a:t>Build two solder wire joints using 18 &amp; 14 ga. stranded wire and weather proof them </a:t>
            </a:r>
          </a:p>
          <a:p>
            <a:r>
              <a:rPr lang="en-US" dirty="0"/>
              <a:t>Session three – Coax &amp; Connectors</a:t>
            </a:r>
          </a:p>
          <a:p>
            <a:pPr lvl="1"/>
            <a:r>
              <a:rPr lang="en-US" dirty="0"/>
              <a:t>Choosing connectors and coax – what to look for and what to avoid</a:t>
            </a:r>
          </a:p>
          <a:p>
            <a:pPr lvl="1"/>
            <a:r>
              <a:rPr lang="en-US" dirty="0"/>
              <a:t>How to work with the coax braid and center conductor when soldering connectors</a:t>
            </a:r>
          </a:p>
          <a:p>
            <a:pPr lvl="1"/>
            <a:r>
              <a:rPr lang="en-US" dirty="0"/>
              <a:t>How to connect solder lugs to coax</a:t>
            </a:r>
          </a:p>
          <a:p>
            <a:pPr lvl="1"/>
            <a:r>
              <a:rPr lang="en-US" dirty="0"/>
              <a:t>Create a jumper cable by soldering two PL259m connectors onto RG8X coax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7099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41294</TotalTime>
  <Words>226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Office Theme</vt:lpstr>
      <vt:lpstr>About Soldering  with a focus on Antenna related stuff</vt:lpstr>
      <vt:lpstr>Soldering… Sessions 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w.getchell</dc:creator>
  <cp:lastModifiedBy>Wayne Getchell</cp:lastModifiedBy>
  <cp:revision>1006</cp:revision>
  <dcterms:created xsi:type="dcterms:W3CDTF">2016-02-28T11:12:27Z</dcterms:created>
  <dcterms:modified xsi:type="dcterms:W3CDTF">2026-02-26T12:53:06Z</dcterms:modified>
</cp:coreProperties>
</file>